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2" r:id="rId7"/>
    <p:sldId id="278" r:id="rId8"/>
    <p:sldId id="280" r:id="rId9"/>
    <p:sldId id="286" r:id="rId10"/>
    <p:sldId id="287" r:id="rId11"/>
    <p:sldId id="263" r:id="rId12"/>
    <p:sldId id="264" r:id="rId13"/>
    <p:sldId id="279" r:id="rId14"/>
    <p:sldId id="265" r:id="rId15"/>
    <p:sldId id="284" r:id="rId16"/>
    <p:sldId id="285" r:id="rId17"/>
    <p:sldId id="267" r:id="rId18"/>
    <p:sldId id="277" r:id="rId19"/>
    <p:sldId id="282" r:id="rId20"/>
    <p:sldId id="268" r:id="rId21"/>
    <p:sldId id="276" r:id="rId22"/>
    <p:sldId id="269" r:id="rId23"/>
    <p:sldId id="271" r:id="rId24"/>
    <p:sldId id="272" r:id="rId25"/>
    <p:sldId id="273" r:id="rId26"/>
    <p:sldId id="270" r:id="rId27"/>
    <p:sldId id="274" r:id="rId28"/>
    <p:sldId id="275" r:id="rId29"/>
    <p:sldId id="28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413" autoAdjust="0"/>
    <p:restoredTop sz="94660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9518E-AB7A-49B6-B4DE-27D0A352CEDE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271E-1134-4AED-9F31-2EAE7E170A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9518E-AB7A-49B6-B4DE-27D0A352CEDE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271E-1134-4AED-9F31-2EAE7E170A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9518E-AB7A-49B6-B4DE-27D0A352CEDE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271E-1134-4AED-9F31-2EAE7E170A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9518E-AB7A-49B6-B4DE-27D0A352CEDE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271E-1134-4AED-9F31-2EAE7E170A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9518E-AB7A-49B6-B4DE-27D0A352CEDE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271E-1134-4AED-9F31-2EAE7E170A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9518E-AB7A-49B6-B4DE-27D0A352CEDE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271E-1134-4AED-9F31-2EAE7E170A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9518E-AB7A-49B6-B4DE-27D0A352CEDE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271E-1134-4AED-9F31-2EAE7E170A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9518E-AB7A-49B6-B4DE-27D0A352CEDE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271E-1134-4AED-9F31-2EAE7E170A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9518E-AB7A-49B6-B4DE-27D0A352CEDE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271E-1134-4AED-9F31-2EAE7E170A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9518E-AB7A-49B6-B4DE-27D0A352CEDE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271E-1134-4AED-9F31-2EAE7E170A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9518E-AB7A-49B6-B4DE-27D0A352CEDE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F271E-1134-4AED-9F31-2EAE7E170AF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9518E-AB7A-49B6-B4DE-27D0A352CEDE}" type="datetimeFigureOut">
              <a:rPr lang="ru-RU" smtClean="0"/>
              <a:pPr/>
              <a:t>15.02.2016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3F271E-1134-4AED-9F31-2EAE7E170AF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384891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" name="Рисунок 3" descr="IMG_5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061"/>
            <a:ext cx="4536281" cy="3024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54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142872"/>
            <a:ext cx="4500562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54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76624"/>
            <a:ext cx="4500562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54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500438"/>
            <a:ext cx="4500562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rgbClr val="DCEBF5">
                <a:alpha val="70000"/>
              </a:srgbClr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b="1" dirty="0"/>
              <a:t>Речевое развитие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/>
              <a:t>Пальчиковые </a:t>
            </a:r>
            <a:r>
              <a:rPr lang="ru-RU" dirty="0" smtClean="0"/>
              <a:t>игры</a:t>
            </a:r>
          </a:p>
          <a:p>
            <a:pPr>
              <a:buNone/>
            </a:pPr>
            <a:r>
              <a:rPr lang="ru-RU" dirty="0"/>
              <a:t>«Дружные пальчики</a:t>
            </a:r>
            <a:r>
              <a:rPr lang="ru-RU" dirty="0" smtClean="0"/>
              <a:t>»</a:t>
            </a:r>
          </a:p>
          <a:p>
            <a:pPr>
              <a:buNone/>
            </a:pPr>
            <a:r>
              <a:rPr lang="ru-RU" dirty="0" smtClean="0"/>
              <a:t>«Три </a:t>
            </a:r>
            <a:r>
              <a:rPr lang="ru-RU" dirty="0"/>
              <a:t>богатыря»</a:t>
            </a:r>
            <a:endParaRPr lang="ru-RU" dirty="0" smtClean="0"/>
          </a:p>
          <a:p>
            <a:pPr>
              <a:buNone/>
            </a:pPr>
            <a:r>
              <a:rPr lang="ru-RU" b="1" u="sng" dirty="0"/>
              <a:t>Игры в умную сказку</a:t>
            </a:r>
            <a:r>
              <a:rPr lang="ru-RU" dirty="0"/>
              <a:t>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/>
              <a:t>«Колобок</a:t>
            </a:r>
            <a:r>
              <a:rPr lang="ru-RU" dirty="0" smtClean="0"/>
              <a:t>»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/>
              <a:t>«Курочка Ряба</a:t>
            </a:r>
            <a:r>
              <a:rPr lang="ru-RU" dirty="0" smtClean="0"/>
              <a:t>»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/>
              <a:t>«Разные колеса»</a:t>
            </a:r>
          </a:p>
          <a:p>
            <a:pPr>
              <a:buNone/>
            </a:pPr>
            <a:r>
              <a:rPr lang="ru-RU" b="1" u="sng" dirty="0"/>
              <a:t>Чтение </a:t>
            </a:r>
            <a:endParaRPr lang="ru-RU" b="1" u="sng" dirty="0" smtClean="0"/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err="1"/>
              <a:t>А.Тимофеевский</a:t>
            </a:r>
            <a:r>
              <a:rPr lang="ru-RU" dirty="0"/>
              <a:t> Веселая геометрия  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/>
              <a:t>Е. </a:t>
            </a:r>
            <a:r>
              <a:rPr lang="ru-RU" dirty="0" err="1" smtClean="0"/>
              <a:t>Бортникова</a:t>
            </a:r>
            <a:r>
              <a:rPr lang="ru-RU" dirty="0" smtClean="0"/>
              <a:t> </a:t>
            </a:r>
            <a:r>
              <a:rPr lang="ru-RU" dirty="0"/>
              <a:t>. Стихи про цифры про 1,2 и 3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" name="Рисунок 3" descr="IMG_54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857815" cy="3238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54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196950" y="1518034"/>
            <a:ext cx="5679322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54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67124"/>
            <a:ext cx="4786314" cy="3190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4" name="Содержимое 3" descr="IMG_54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-607254" y="750099"/>
            <a:ext cx="4500594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54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393547" y="750091"/>
            <a:ext cx="4500544" cy="30003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54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3714752"/>
            <a:ext cx="4714871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rgbClr val="000082">
                <a:alpha val="0"/>
              </a:srgbClr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2852"/>
            <a:ext cx="8229600" cy="5983311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b="1" dirty="0"/>
              <a:t>Художественно-эстетическое развитие</a:t>
            </a:r>
            <a:endParaRPr lang="ru-RU" dirty="0"/>
          </a:p>
        </p:txBody>
      </p:sp>
      <p:pic>
        <p:nvPicPr>
          <p:cNvPr id="4" name="Рисунок 3" descr="IMG_54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500042"/>
            <a:ext cx="5036377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54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0430" y="3357562"/>
            <a:ext cx="5643570" cy="3762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0962" name="Picture 2" descr="https://pp.vk.me/c631916/v631916071/179e2/rD_DqVg65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997233" cy="5324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4" name="Picture 4" descr="https://pp.vk.me/c631916/v631916071/17960/T9OzMZmVEy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7792" y="1428736"/>
            <a:ext cx="3056208" cy="542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6" name="Picture 6" descr="https://pp.vk.me/c631916/v631916071/179ec/xbZuzehOon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857232"/>
            <a:ext cx="3071834" cy="5457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1986" name="Picture 2" descr="https://pp.vk.me/c631916/v631916071/17924/Qzxh6L6tiW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2895353" cy="5143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8" name="Picture 4" descr="https://pp.vk.me/c631916/v631916071/1792e/21I5Sn20-f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857232"/>
            <a:ext cx="2928958" cy="5203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90" name="Picture 6" descr="https://pp.vk.me/c631916/v631916071/17906/IKzpgMKa42w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7579" y="1357298"/>
            <a:ext cx="3096421" cy="5500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rgbClr val="FF3399">
                <a:alpha val="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b="1" dirty="0"/>
              <a:t>Физическое развитие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b="1" u="sng" dirty="0" smtClean="0"/>
              <a:t>Подвижные игры</a:t>
            </a:r>
          </a:p>
          <a:p>
            <a:r>
              <a:rPr lang="ru-RU" dirty="0" smtClean="0"/>
              <a:t>«</a:t>
            </a:r>
            <a:r>
              <a:rPr lang="ru-RU" dirty="0"/>
              <a:t>Беги ко мне</a:t>
            </a:r>
            <a:r>
              <a:rPr lang="ru-RU" dirty="0" smtClean="0"/>
              <a:t>»</a:t>
            </a:r>
            <a:endParaRPr lang="ru-RU" dirty="0"/>
          </a:p>
          <a:p>
            <a:r>
              <a:rPr lang="ru-RU" dirty="0" smtClean="0"/>
              <a:t>«Что </a:t>
            </a:r>
            <a:r>
              <a:rPr lang="ru-RU" dirty="0"/>
              <a:t>бывает и что не бывает</a:t>
            </a:r>
            <a:r>
              <a:rPr lang="ru-RU" dirty="0" smtClean="0"/>
              <a:t>»</a:t>
            </a:r>
          </a:p>
          <a:p>
            <a:pPr>
              <a:buNone/>
            </a:pPr>
            <a:r>
              <a:rPr lang="ru-RU" b="1" u="sng" dirty="0"/>
              <a:t>Массаж  с массажным мячиком</a:t>
            </a:r>
            <a:endParaRPr lang="ru-RU" dirty="0"/>
          </a:p>
          <a:p>
            <a:pPr>
              <a:buNone/>
            </a:pPr>
            <a:r>
              <a:rPr lang="ru-RU" dirty="0" smtClean="0"/>
              <a:t>    «</a:t>
            </a:r>
            <a:r>
              <a:rPr lang="ru-RU" dirty="0" err="1"/>
              <a:t>Иглобол-помощник</a:t>
            </a:r>
            <a:r>
              <a:rPr lang="ru-RU" dirty="0"/>
              <a:t> наш»</a:t>
            </a:r>
          </a:p>
          <a:p>
            <a:pPr>
              <a:buNone/>
            </a:pPr>
            <a:r>
              <a:rPr lang="ru-RU" b="1" u="sng" dirty="0"/>
              <a:t>Массаж </a:t>
            </a:r>
            <a:endParaRPr lang="ru-RU" b="1" u="sng" dirty="0" smtClean="0"/>
          </a:p>
          <a:p>
            <a:pPr>
              <a:buNone/>
            </a:pPr>
            <a:r>
              <a:rPr lang="ru-RU" i="1" dirty="0" smtClean="0"/>
              <a:t>«</a:t>
            </a:r>
            <a:r>
              <a:rPr lang="ru-RU" dirty="0" smtClean="0"/>
              <a:t>Точечный </a:t>
            </a:r>
            <a:r>
              <a:rPr lang="ru-RU" dirty="0"/>
              <a:t>массаж + </a:t>
            </a:r>
            <a:r>
              <a:rPr lang="ru-RU" dirty="0" smtClean="0"/>
              <a:t>пальчиковая гимнастика</a:t>
            </a:r>
            <a:r>
              <a:rPr lang="ru-RU" dirty="0"/>
              <a:t>»</a:t>
            </a:r>
          </a:p>
          <a:p>
            <a:pPr>
              <a:buNone/>
            </a:pPr>
            <a:endParaRPr lang="ru-RU" dirty="0"/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5840435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4" name="Рисунок 3" descr="IMG_54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4607715" cy="328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54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6248" y="0"/>
            <a:ext cx="4857752" cy="3238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54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00414"/>
            <a:ext cx="4643438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54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64845" y="3429000"/>
            <a:ext cx="4679155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4" name="Рисунок 3" descr="IMG_54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357814" cy="3571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54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7554" y="3000369"/>
            <a:ext cx="5786446" cy="3857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ramka245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4786322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70C0"/>
                </a:solidFill>
              </a:rPr>
              <a:t>2 младшая группа</a:t>
            </a:r>
            <a:br>
              <a:rPr lang="ru-RU" b="1" dirty="0" smtClean="0">
                <a:solidFill>
                  <a:srgbClr val="0070C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dirty="0" smtClean="0"/>
              <a:t>Подготовила воспитатель</a:t>
            </a:r>
            <a:br>
              <a:rPr lang="ru-RU" sz="2000" dirty="0" smtClean="0"/>
            </a:br>
            <a:r>
              <a:rPr lang="ru-RU" sz="2000" dirty="0" smtClean="0"/>
              <a:t>Корнилова Л.В.</a:t>
            </a:r>
            <a:endParaRPr lang="ru-RU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1000">
              <a:srgbClr val="FC9FCB">
                <a:alpha val="1000"/>
              </a:srgbClr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ИКТ</a:t>
            </a:r>
            <a:endParaRPr lang="ru-RU" dirty="0"/>
          </a:p>
          <a:p>
            <a:r>
              <a:rPr lang="ru-RU" dirty="0"/>
              <a:t>«Счет 1 до 5»</a:t>
            </a:r>
          </a:p>
          <a:p>
            <a:r>
              <a:rPr lang="ru-RU" b="1" u="sng" dirty="0"/>
              <a:t> </a:t>
            </a:r>
            <a:r>
              <a:rPr lang="ru-RU" dirty="0"/>
              <a:t>«Волшебная мозаика»</a:t>
            </a:r>
          </a:p>
          <a:p>
            <a:r>
              <a:rPr lang="ru-RU" dirty="0"/>
              <a:t>«Гонки»</a:t>
            </a:r>
          </a:p>
          <a:p>
            <a:r>
              <a:rPr lang="ru-RU" dirty="0"/>
              <a:t>«Геометрические фигуры»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4" name="Содержимое 3" descr="IMG_53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36344" cy="335756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" name="Рисунок 4" descr="IMG_53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4714" y="3071810"/>
            <a:ext cx="5679286" cy="378619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">
              <a:srgbClr val="FFF200">
                <a:alpha val="97000"/>
              </a:srgbClr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 Развлечение</a:t>
            </a:r>
          </a:p>
          <a:p>
            <a:pPr algn="ctr">
              <a:buNone/>
            </a:pPr>
            <a:r>
              <a:rPr lang="ru-RU" dirty="0"/>
              <a:t>«В гостях у кота  ЛЕОПОЛЬДА»</a:t>
            </a:r>
          </a:p>
        </p:txBody>
      </p:sp>
      <p:pic>
        <p:nvPicPr>
          <p:cNvPr id="5" name="Рисунок 4" descr="IMG_53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56858">
            <a:off x="325349" y="1929780"/>
            <a:ext cx="4143404" cy="2762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53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7286325">
            <a:off x="4754527" y="3269395"/>
            <a:ext cx="3714744" cy="247649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5" name="Рисунок 4" descr="IMG_53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005628">
            <a:off x="-453442" y="1412968"/>
            <a:ext cx="5426474" cy="3504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IMG_53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5997" y="2977724"/>
            <a:ext cx="4857752" cy="3238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1261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 descr="IMG_53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2" y="0"/>
            <a:ext cx="4607717" cy="3071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53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8" y="0"/>
            <a:ext cx="4714872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53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7356" y="3143248"/>
            <a:ext cx="4929190" cy="3286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300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" name="Содержимое 3" descr="IMG_53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439343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539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93372" y="190456"/>
            <a:ext cx="4322032" cy="2881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54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3429000"/>
            <a:ext cx="4536281" cy="3024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54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3405188"/>
            <a:ext cx="4429124" cy="295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 </a:t>
            </a:r>
            <a:r>
              <a:rPr lang="ru-RU" b="1" dirty="0"/>
              <a:t>Работа с родителями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   Консультация</a:t>
            </a:r>
            <a:r>
              <a:rPr lang="ru-RU" dirty="0"/>
              <a:t>:  «Математика – это интересно</a:t>
            </a:r>
            <a:r>
              <a:rPr lang="ru-RU" dirty="0" smtClean="0"/>
              <a:t>»                                                                                   Беседа </a:t>
            </a:r>
            <a:r>
              <a:rPr lang="ru-RU" dirty="0"/>
              <a:t>с родителями: «Как важна развивающая среда в жизни ребенка» </a:t>
            </a:r>
            <a:r>
              <a:rPr lang="ru-RU" dirty="0" smtClean="0"/>
              <a:t>                                                                                         Пополнить </a:t>
            </a:r>
            <a:r>
              <a:rPr lang="ru-RU" dirty="0"/>
              <a:t>атрибутами «Магазин</a:t>
            </a:r>
            <a:r>
              <a:rPr lang="ru-RU" dirty="0" smtClean="0"/>
              <a:t>»</a:t>
            </a:r>
          </a:p>
          <a:p>
            <a:pPr>
              <a:buNone/>
            </a:pPr>
            <a:r>
              <a:rPr lang="ru-RU" dirty="0" smtClean="0"/>
              <a:t>    Изготовление дидактические игры с родителями</a:t>
            </a:r>
            <a:endParaRPr lang="ru-RU" dirty="0"/>
          </a:p>
          <a:p>
            <a:pPr>
              <a:buNone/>
            </a:pPr>
            <a:endParaRPr lang="ru-RU" dirty="0"/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6215106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" name="Рисунок 3" descr="IMG_53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1" y="214290"/>
            <a:ext cx="4286279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53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14290"/>
            <a:ext cx="4214810" cy="2809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53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3357562"/>
            <a:ext cx="4393436" cy="292895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9" name="Рисунок 8" descr="IMG_53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9157" y="3357562"/>
            <a:ext cx="4464843" cy="297656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0" name="Рисунок 9" descr="IMG_535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3429000"/>
            <a:ext cx="4286248" cy="285749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4" name="Содержимое 3" descr="IMG_536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4822097" cy="3214731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6" name="Рисунок 5" descr="IMG_53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556785" y="1270785"/>
            <a:ext cx="6712923" cy="446150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1026" name="Picture 2" descr="http://900igr.net/datas/obschestvoznanie/Professionalnoe-samoopredelenie/0015-015-Spasibo-za-vnimani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9000">
              <a:srgbClr val="FC9FCB">
                <a:alpha val="0"/>
              </a:srgbClr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626121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 </a:t>
            </a:r>
            <a:r>
              <a:rPr lang="ru-RU" b="1" dirty="0"/>
              <a:t>Цель: </a:t>
            </a:r>
            <a:r>
              <a:rPr lang="ru-RU" dirty="0"/>
              <a:t>Развитие математических представлений у детей младшего возраста посредством дидактических, подвижных игр, изобразительного творчества, чтения художественной литературы. Создание условий для формирования математических представлений.</a:t>
            </a:r>
          </a:p>
          <a:p>
            <a:r>
              <a:rPr lang="ru-RU" b="1" dirty="0"/>
              <a:t>Задачи: </a:t>
            </a:r>
            <a:r>
              <a:rPr lang="ru-RU" dirty="0"/>
              <a:t>Продолжать формировать первичные представления об основных свойствах объектов окружающего мира: форме, цвете, размере, количестве, части и целом. Развивать логическое мышление, внимание, память.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b="1" dirty="0"/>
              <a:t>Ожидаемые результаты</a:t>
            </a:r>
            <a:r>
              <a:rPr lang="ru-RU" dirty="0"/>
              <a:t>: развитие умственных возможностей и способностей, уверенности в своих ответах, интерес к познавательному развитию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/>
              <a:t> </a:t>
            </a:r>
            <a:r>
              <a:rPr lang="ru-RU" dirty="0" smtClean="0"/>
              <a:t>  Заинтересованность </a:t>
            </a:r>
            <a:r>
              <a:rPr lang="ru-RU" dirty="0"/>
              <a:t>со стороны родителей к повышению уровня знаний по математическому развитию детей.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>
            <a:normAutofit lnSpcReduction="10000"/>
          </a:bodyPr>
          <a:lstStyle/>
          <a:p>
            <a:pPr lvl="0" algn="ctr">
              <a:buNone/>
            </a:pPr>
            <a:r>
              <a:rPr lang="ru-RU" dirty="0" smtClean="0"/>
              <a:t>     </a:t>
            </a:r>
            <a:r>
              <a:rPr lang="ru-RU" b="1" dirty="0"/>
              <a:t>Социально-коммуникативное </a:t>
            </a:r>
            <a:r>
              <a:rPr lang="ru-RU" b="1" dirty="0" smtClean="0"/>
              <a:t>развитие</a:t>
            </a:r>
          </a:p>
          <a:p>
            <a:pPr lvl="0" algn="ctr">
              <a:buNone/>
            </a:pPr>
            <a:r>
              <a:rPr lang="ru-RU" b="1" dirty="0" smtClean="0"/>
              <a:t>и</a:t>
            </a:r>
            <a:endParaRPr lang="ru-RU" dirty="0"/>
          </a:p>
          <a:p>
            <a:pPr algn="ctr">
              <a:buNone/>
            </a:pPr>
            <a:r>
              <a:rPr lang="ru-RU" b="1" dirty="0" smtClean="0"/>
              <a:t>Познавательное </a:t>
            </a:r>
            <a:r>
              <a:rPr lang="ru-RU" b="1" dirty="0" smtClean="0"/>
              <a:t>развитие</a:t>
            </a:r>
          </a:p>
          <a:p>
            <a:pPr>
              <a:buNone/>
            </a:pPr>
            <a:r>
              <a:rPr lang="ru-RU" b="1" dirty="0" smtClean="0"/>
              <a:t>НОД  </a:t>
            </a:r>
            <a:r>
              <a:rPr lang="ru-RU" dirty="0" smtClean="0"/>
              <a:t>«Путешествие в </a:t>
            </a:r>
            <a:r>
              <a:rPr lang="ru-RU" dirty="0" err="1" smtClean="0"/>
              <a:t>голубую</a:t>
            </a:r>
            <a:r>
              <a:rPr lang="ru-RU" dirty="0" smtClean="0"/>
              <a:t> страну»</a:t>
            </a:r>
          </a:p>
          <a:p>
            <a:pPr>
              <a:buNone/>
            </a:pPr>
            <a:r>
              <a:rPr lang="ru-RU" b="1" dirty="0" smtClean="0"/>
              <a:t>           </a:t>
            </a:r>
            <a:r>
              <a:rPr lang="ru-RU" dirty="0" smtClean="0"/>
              <a:t>«Счет до трех»</a:t>
            </a:r>
            <a:endParaRPr lang="ru-RU" b="1" dirty="0" smtClean="0"/>
          </a:p>
          <a:p>
            <a:pPr>
              <a:buNone/>
            </a:pPr>
            <a:r>
              <a:rPr lang="ru-RU" u="sng" dirty="0" smtClean="0"/>
              <a:t>Дидактические игры</a:t>
            </a:r>
          </a:p>
          <a:p>
            <a:pPr>
              <a:buNone/>
            </a:pPr>
            <a:r>
              <a:rPr lang="ru-RU" u="sng" dirty="0" smtClean="0"/>
              <a:t>Настольно печатные игры</a:t>
            </a:r>
          </a:p>
          <a:p>
            <a:pPr>
              <a:buNone/>
            </a:pPr>
            <a:r>
              <a:rPr lang="ru-RU" u="sng" dirty="0" smtClean="0"/>
              <a:t>Игры </a:t>
            </a:r>
            <a:r>
              <a:rPr lang="ru-RU" u="sng" dirty="0" smtClean="0"/>
              <a:t>эксперименты</a:t>
            </a:r>
          </a:p>
          <a:p>
            <a:pPr>
              <a:buNone/>
            </a:pPr>
            <a:r>
              <a:rPr lang="ru-RU" u="sng" dirty="0" smtClean="0"/>
              <a:t>Сюжетно ролевые игры</a:t>
            </a:r>
          </a:p>
          <a:p>
            <a:pPr>
              <a:buNone/>
            </a:pPr>
            <a:r>
              <a:rPr lang="ru-RU" u="sng" dirty="0" smtClean="0"/>
              <a:t>Трудовые </a:t>
            </a:r>
            <a:r>
              <a:rPr lang="ru-RU" u="sng" dirty="0" smtClean="0"/>
              <a:t>поручения: </a:t>
            </a:r>
          </a:p>
          <a:p>
            <a:pPr>
              <a:buNone/>
            </a:pPr>
            <a:r>
              <a:rPr lang="ru-RU" dirty="0" smtClean="0"/>
              <a:t>«Помогаем складывать игрушки»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pic>
        <p:nvPicPr>
          <p:cNvPr id="4" name="Содержимое 3" descr="IMG_536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4214810" cy="2809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54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285728"/>
            <a:ext cx="4286248" cy="2857499"/>
          </a:xfrm>
          <a:prstGeom prst="rect">
            <a:avLst/>
          </a:prstGeom>
        </p:spPr>
      </p:pic>
      <p:pic>
        <p:nvPicPr>
          <p:cNvPr id="6" name="Рисунок 5" descr="IMG_54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3" y="3643314"/>
            <a:ext cx="4250528" cy="2833685"/>
          </a:xfrm>
          <a:prstGeom prst="rect">
            <a:avLst/>
          </a:prstGeom>
        </p:spPr>
      </p:pic>
      <p:pic>
        <p:nvPicPr>
          <p:cNvPr id="7" name="Рисунок 6" descr="IMG_54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571876"/>
            <a:ext cx="4321967" cy="288131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2000">
              <a:srgbClr val="FC9FCB">
                <a:alpha val="0"/>
              </a:srgbClr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5" name="Рисунок 4" descr="IMG_54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91679" y="779836"/>
            <a:ext cx="3821901" cy="2547934"/>
          </a:xfrm>
          <a:prstGeom prst="rect">
            <a:avLst/>
          </a:prstGeom>
        </p:spPr>
      </p:pic>
      <p:pic>
        <p:nvPicPr>
          <p:cNvPr id="6" name="Рисунок 5" descr="IMG_54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428605"/>
            <a:ext cx="4143372" cy="2762248"/>
          </a:xfrm>
          <a:prstGeom prst="rect">
            <a:avLst/>
          </a:prstGeom>
        </p:spPr>
      </p:pic>
      <p:pic>
        <p:nvPicPr>
          <p:cNvPr id="7" name="Рисунок 6" descr="IMG_54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4333857"/>
            <a:ext cx="3786214" cy="2524143"/>
          </a:xfrm>
          <a:prstGeom prst="rect">
            <a:avLst/>
          </a:prstGeom>
        </p:spPr>
      </p:pic>
      <p:pic>
        <p:nvPicPr>
          <p:cNvPr id="8" name="Рисунок 7" descr="IMG_546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4810" y="3571876"/>
            <a:ext cx="4607714" cy="30718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591187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4" name="Рисунок 3" descr="IMG_54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3929058" cy="261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54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7686" y="214290"/>
            <a:ext cx="4572000" cy="3048000"/>
          </a:xfrm>
          <a:prstGeom prst="rect">
            <a:avLst/>
          </a:prstGeom>
        </p:spPr>
      </p:pic>
      <p:pic>
        <p:nvPicPr>
          <p:cNvPr id="8" name="Рисунок 7" descr="IMG_54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57562"/>
            <a:ext cx="4607720" cy="3071813"/>
          </a:xfrm>
          <a:prstGeom prst="rect">
            <a:avLst/>
          </a:prstGeom>
        </p:spPr>
      </p:pic>
      <p:pic>
        <p:nvPicPr>
          <p:cNvPr id="9" name="Рисунок 8" descr="IMG_54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7752" y="3857628"/>
            <a:ext cx="4286248" cy="2857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28604"/>
            <a:ext cx="8229600" cy="5697559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 descr="IMG_54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738225" y="1238233"/>
            <a:ext cx="6143669" cy="4095779"/>
          </a:xfrm>
          <a:prstGeom prst="rect">
            <a:avLst/>
          </a:prstGeom>
        </p:spPr>
      </p:pic>
      <p:pic>
        <p:nvPicPr>
          <p:cNvPr id="5" name="Рисунок 4" descr="IMG_54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982770" y="803653"/>
            <a:ext cx="3536181" cy="2357454"/>
          </a:xfrm>
          <a:prstGeom prst="rect">
            <a:avLst/>
          </a:prstGeom>
        </p:spPr>
      </p:pic>
      <p:pic>
        <p:nvPicPr>
          <p:cNvPr id="6" name="Рисунок 5" descr="IMG_54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4000504"/>
            <a:ext cx="3964809" cy="264320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453</TotalTime>
  <Words>328</Words>
  <Application>Microsoft Office PowerPoint</Application>
  <PresentationFormat>Экран (4:3)</PresentationFormat>
  <Paragraphs>86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 2 младшая группа  Подготовила воспитатель Корнилова Л.В.</vt:lpstr>
      <vt:lpstr>   </vt:lpstr>
      <vt:lpstr>  </vt:lpstr>
      <vt:lpstr>     </vt:lpstr>
      <vt:lpstr>   </vt:lpstr>
      <vt:lpstr>   </vt:lpstr>
      <vt:lpstr>     </vt:lpstr>
      <vt:lpstr>   </vt:lpstr>
      <vt:lpstr>  </vt:lpstr>
      <vt:lpstr>   </vt:lpstr>
      <vt:lpstr>  </vt:lpstr>
      <vt:lpstr>    </vt:lpstr>
      <vt:lpstr> </vt:lpstr>
      <vt:lpstr>    </vt:lpstr>
      <vt:lpstr>  </vt:lpstr>
      <vt:lpstr>  </vt:lpstr>
      <vt:lpstr> </vt:lpstr>
      <vt:lpstr>     </vt:lpstr>
      <vt:lpstr>     </vt:lpstr>
      <vt:lpstr>   </vt:lpstr>
      <vt:lpstr>     </vt:lpstr>
      <vt:lpstr>  </vt:lpstr>
      <vt:lpstr>  </vt:lpstr>
      <vt:lpstr>  </vt:lpstr>
      <vt:lpstr>    </vt:lpstr>
      <vt:lpstr> </vt:lpstr>
      <vt:lpstr>   </vt:lpstr>
      <vt:lpstr> 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Людмила Корнилова</dc:creator>
  <cp:lastModifiedBy>Людмила Корнилова</cp:lastModifiedBy>
  <cp:revision>46</cp:revision>
  <dcterms:created xsi:type="dcterms:W3CDTF">2016-02-14T13:15:16Z</dcterms:created>
  <dcterms:modified xsi:type="dcterms:W3CDTF">2016-02-15T07:23:39Z</dcterms:modified>
</cp:coreProperties>
</file>