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7" r:id="rId4"/>
    <p:sldId id="262" r:id="rId5"/>
    <p:sldId id="256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E1BE-4E29-4A9E-8BCF-3D438A020F9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849D-6C1D-48CD-B886-DB1614420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E1BE-4E29-4A9E-8BCF-3D438A020F9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849D-6C1D-48CD-B886-DB1614420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E1BE-4E29-4A9E-8BCF-3D438A020F9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849D-6C1D-48CD-B886-DB1614420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E1BE-4E29-4A9E-8BCF-3D438A020F9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849D-6C1D-48CD-B886-DB1614420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E1BE-4E29-4A9E-8BCF-3D438A020F9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849D-6C1D-48CD-B886-DB1614420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E1BE-4E29-4A9E-8BCF-3D438A020F9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849D-6C1D-48CD-B886-DB1614420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E1BE-4E29-4A9E-8BCF-3D438A020F9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849D-6C1D-48CD-B886-DB1614420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E1BE-4E29-4A9E-8BCF-3D438A020F9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849D-6C1D-48CD-B886-DB1614420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E1BE-4E29-4A9E-8BCF-3D438A020F9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849D-6C1D-48CD-B886-DB1614420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E1BE-4E29-4A9E-8BCF-3D438A020F9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849D-6C1D-48CD-B886-DB1614420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E1BE-4E29-4A9E-8BCF-3D438A020F9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849D-6C1D-48CD-B886-DB1614420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9E1BE-4E29-4A9E-8BCF-3D438A020F9A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A849D-6C1D-48CD-B886-DB1614420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Спортминутка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сидимдома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643314"/>
            <a:ext cx="6629424" cy="199548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инструктор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физкультуре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 «Детский сад №36»: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Волнянко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Е.Е.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Ярославль 2020 г.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Произносится текст стихотворения и одновременно выполняются сопровождающие движения.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Наклонилась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сперва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 низу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наша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голова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(наклон вперед)</a:t>
            </a:r>
          </a:p>
          <a:p>
            <a:endParaRPr lang="ru-RU" dirty="0"/>
          </a:p>
        </p:txBody>
      </p:sp>
      <p:pic>
        <p:nvPicPr>
          <p:cNvPr id="7" name="Содержимое 6" descr="IMG_20200427_16283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Вправо - влево мы с тобой</a:t>
            </a:r>
          </a:p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Покачаем головой, (наклоны в стороны)</a:t>
            </a:r>
          </a:p>
          <a:p>
            <a:endParaRPr lang="ru-RU" dirty="0"/>
          </a:p>
        </p:txBody>
      </p:sp>
      <p:pic>
        <p:nvPicPr>
          <p:cNvPr id="7" name="Содержимое 6" descr="IMG_20200427_16285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IMG_20200427_16294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  <p:sp>
        <p:nvSpPr>
          <p:cNvPr id="8" name="Заголовок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Руки за голову, вместе</a:t>
            </a:r>
          </a:p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Начинаем бег на месте, (имитация бега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Уберем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 я, и вы</a:t>
            </a:r>
          </a:p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Руки из-за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головы!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9" name="Содержимое 8" descr="IMG_20200427_16294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61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Спортминутка #сидимдома</vt:lpstr>
      <vt:lpstr>Произносится текст стихотворения и одновременно выполняются сопровождающие движения.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</dc:creator>
  <cp:lastModifiedBy>Никита</cp:lastModifiedBy>
  <cp:revision>5</cp:revision>
  <dcterms:created xsi:type="dcterms:W3CDTF">2020-04-27T13:34:47Z</dcterms:created>
  <dcterms:modified xsi:type="dcterms:W3CDTF">2020-04-27T14:21:17Z</dcterms:modified>
</cp:coreProperties>
</file>