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0" r:id="rId4"/>
    <p:sldId id="259" r:id="rId5"/>
    <p:sldId id="258" r:id="rId6"/>
    <p:sldId id="257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8E79-B36D-49E0-A0DA-BC054764348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2B9D1-2023-4F89-959B-186A4BD71A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8E79-B36D-49E0-A0DA-BC054764348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2B9D1-2023-4F89-959B-186A4BD71A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8E79-B36D-49E0-A0DA-BC054764348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2B9D1-2023-4F89-959B-186A4BD71A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8E79-B36D-49E0-A0DA-BC054764348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2B9D1-2023-4F89-959B-186A4BD71A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8E79-B36D-49E0-A0DA-BC054764348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2B9D1-2023-4F89-959B-186A4BD71A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8E79-B36D-49E0-A0DA-BC054764348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2B9D1-2023-4F89-959B-186A4BD71A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8E79-B36D-49E0-A0DA-BC054764348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2B9D1-2023-4F89-959B-186A4BD71A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8E79-B36D-49E0-A0DA-BC054764348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2B9D1-2023-4F89-959B-186A4BD71A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8E79-B36D-49E0-A0DA-BC054764348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2B9D1-2023-4F89-959B-186A4BD71A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8E79-B36D-49E0-A0DA-BC054764348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2B9D1-2023-4F89-959B-186A4BD71A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8E79-B36D-49E0-A0DA-BC054764348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2B9D1-2023-4F89-959B-186A4BD71A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D8E79-B36D-49E0-A0DA-BC054764348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2B9D1-2023-4F89-959B-186A4BD71AB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0000" contrast="20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743218"/>
          </a:xfrm>
        </p:spPr>
        <p:txBody>
          <a:bodyPr>
            <a:noAutofit/>
          </a:bodyPr>
          <a:lstStyle/>
          <a:p>
            <a:r>
              <a:rPr lang="ru-RU" sz="8000" b="1" dirty="0" err="1" smtClean="0">
                <a:latin typeface="Times New Roman" pitchFamily="18" charset="0"/>
                <a:cs typeface="Times New Roman" pitchFamily="18" charset="0"/>
              </a:rPr>
              <a:t>Спортминутка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sz="8000" b="1" dirty="0" err="1" smtClean="0">
                <a:latin typeface="Times New Roman" pitchFamily="18" charset="0"/>
                <a:cs typeface="Times New Roman" pitchFamily="18" charset="0"/>
              </a:rPr>
              <a:t>сидимдома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82894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инструктор 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физкультуре 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ДОУ «Детский сад №36»: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Волнянко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Е.Е. </a:t>
            </a:r>
          </a:p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Ярославль 2020 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0000" contrast="20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Произносится текст стихотворения и одновременно выполняются сопровождающие движения.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0000" contrast="20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Ищет вещи Маша, (поворот в одну сторону)</a:t>
            </a:r>
          </a:p>
        </p:txBody>
      </p:sp>
      <p:pic>
        <p:nvPicPr>
          <p:cNvPr id="7" name="Содержимое 6" descr="IMG_20200427_163008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0000" contrast="20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Маша-растеряша. (поворот в другую сторону, в исходное положение)</a:t>
            </a:r>
          </a:p>
        </p:txBody>
      </p:sp>
      <p:pic>
        <p:nvPicPr>
          <p:cNvPr id="7" name="Содержимое 6" descr="IMG_20200427_16301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0000" contrast="20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 на стуле нет, (руки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вперед и в право)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IMG_20200427_163039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0000" contrast="20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 под стулом нет,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руки вперед и влево)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9" name="Содержимое 8" descr="IMG_20200427_163059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0000" contrast="20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(наклоны головы влево - вправо, «погрозить» указательным пальцем)</a:t>
            </a:r>
          </a:p>
          <a:p>
            <a:pPr algn="ctr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Маша-растеряша!</a:t>
            </a:r>
          </a:p>
          <a:p>
            <a:endParaRPr lang="ru-RU" dirty="0"/>
          </a:p>
        </p:txBody>
      </p:sp>
      <p:pic>
        <p:nvPicPr>
          <p:cNvPr id="7" name="Содержимое 6" descr="IMG_20200427_16312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10000" contrast="20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 спорт минутка закончена!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79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Спортминутка #сидимдома</vt:lpstr>
      <vt:lpstr>Произносится текст стихотворения и одновременно выполняются сопровождающие движения.</vt:lpstr>
      <vt:lpstr>Слайд 3</vt:lpstr>
      <vt:lpstr>Слайд 4</vt:lpstr>
      <vt:lpstr>Слайд 5</vt:lpstr>
      <vt:lpstr>Слайд 6</vt:lpstr>
      <vt:lpstr>Слайд 7</vt:lpstr>
      <vt:lpstr>Спасибо за внимание спорт минутка закончена!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Спортминутка #сидимдома</dc:title>
  <dc:creator>Никита</dc:creator>
  <cp:lastModifiedBy>Никита</cp:lastModifiedBy>
  <cp:revision>2</cp:revision>
  <dcterms:created xsi:type="dcterms:W3CDTF">2020-04-27T14:06:31Z</dcterms:created>
  <dcterms:modified xsi:type="dcterms:W3CDTF">2020-04-27T14:19:27Z</dcterms:modified>
</cp:coreProperties>
</file>